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14"/>
    <p:restoredTop sz="88945" autoAdjust="0"/>
  </p:normalViewPr>
  <p:slideViewPr>
    <p:cSldViewPr snapToGrid="0" snapToObjects="1">
      <p:cViewPr varScale="1">
        <p:scale>
          <a:sx n="101" d="100"/>
          <a:sy n="101" d="100"/>
        </p:scale>
        <p:origin x="139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A19344C-7430-4F0D-B73E-E7585561DD4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A166B4F-9673-490B-A7FF-BFBA56204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12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46138-46BC-FA46-9F7F-5BA3DB498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245584-9DA9-634D-B639-ABF5AE52D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655FD-6A0A-1C4C-8FF2-877A78DBF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DD05-58DA-FB48-B212-86C0904B8DE3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5A6B5-73E5-954B-91A4-E8F9E81B5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4E0DE-D3B9-AD4E-8D01-29B6DA04F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3DAF-5E74-D448-BE06-E25E35FB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7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05455-0088-3E43-BC50-764D89F93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B28B3-2C31-D448-A617-7F1368FFC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05F0D-DB82-8C4F-8AEB-B7DDBEA93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DD05-58DA-FB48-B212-86C0904B8DE3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22981-546A-5340-A499-970B9FCF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E987B-B48D-4D45-8B65-4243089A3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3DAF-5E74-D448-BE06-E25E35FB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7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BF3A86-3334-5A48-8F35-B5D7A17D02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59E5E0-40E9-AE47-9307-EB5DDDADC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FFF57-15CA-8642-A139-EFDA37536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DD05-58DA-FB48-B212-86C0904B8DE3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98308-A905-F94F-8C0A-C7356B2AE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367A7-E0D9-6A45-8376-84678406E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3DAF-5E74-D448-BE06-E25E35FB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3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29660-CB0D-5C49-85CA-A9EE7242B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6024A-C8BD-124D-8378-4B276CFB9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1A1A6-BB76-E94A-B08F-6A946E787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DD05-58DA-FB48-B212-86C0904B8DE3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FE413-32D0-154D-8059-1399CD44B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51D20-5CE2-044C-ABB3-9F4B7763E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3DAF-5E74-D448-BE06-E25E35FB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3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D0D70-40E8-D14E-98B7-DBA5C3DF2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6A6A5-CB8C-5440-BA5B-4A7625075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4992B-2ECE-8447-A736-B834D9AFE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DD05-58DA-FB48-B212-86C0904B8DE3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089BF-4FBE-DE41-878F-F792DE71E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0324F-B8F6-6A46-AF3C-BFEF85E4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3DAF-5E74-D448-BE06-E25E35FB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7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A0DC1-7AF7-DB45-B0F7-8A868073B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5AC73-6DCF-DF4F-8953-F2EE1D33D2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3A919-19EA-5149-A1BB-664722120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CE8D1-C962-224A-9DD6-0F2D72BC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DD05-58DA-FB48-B212-86C0904B8DE3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D80439-6E22-744F-8B46-34C11F932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E34590-7EA7-844D-99D7-6769E2F68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3DAF-5E74-D448-BE06-E25E35FB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7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57399-D7AC-174F-848F-38298D109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AEB45F-F1EE-CE40-AAF1-2AA6E3692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00BE91-6B83-DF47-B3A5-BF52E160E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939EEF-49D4-5C40-8680-01CB7046E6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3C5750-0D48-EE4C-928B-9D49EC3161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1B2B74-C911-DA4B-82AA-A7663283C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DD05-58DA-FB48-B212-86C0904B8DE3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BD84EE-C026-4944-A00C-3DEBE45DF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10FED3-C9FE-4A4F-A9F4-6647EC8E1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3DAF-5E74-D448-BE06-E25E35FB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18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ACD87-B09D-3048-9DE4-DA5E7BBE0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667DD3-7FAA-4442-9967-239450CC5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DD05-58DA-FB48-B212-86C0904B8DE3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5ED25-290C-4D40-839F-5764EF54C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1999AB-5580-F749-A166-EF4F0213D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3DAF-5E74-D448-BE06-E25E35FB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0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E9C74C-4B52-B146-8F13-D396B935F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DD05-58DA-FB48-B212-86C0904B8DE3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31F0B4-6F1C-9A40-B4B4-5C2A0E103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DF263-934A-094F-ABEA-5745D3FB2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3DAF-5E74-D448-BE06-E25E35FB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8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FD472-AEAD-6549-9B35-299189302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17B1F-6B63-8E40-B28A-F426CCE3A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120095-B794-234D-92AA-5CF2A709D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7B5B71-66CE-8243-ADD0-6E09B66CF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DD05-58DA-FB48-B212-86C0904B8DE3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07210-24F7-1D46-BE01-F028C468E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74DF5-5BF5-4A4E-8101-EB6F704BF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3DAF-5E74-D448-BE06-E25E35FB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5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947B7-86EE-3C4B-880E-C0B084E5B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6CDC95-05FB-F548-A189-98F2463DD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516DA5-0B42-1647-9F2D-FFE9FD4B6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E4DAE8-D002-2B4F-8ECE-BE63750C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DD05-58DA-FB48-B212-86C0904B8DE3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30A20F-1611-2444-8EEB-58D066E2F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BFB60-3B0B-0643-8786-E44940B7F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3DAF-5E74-D448-BE06-E25E35FB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3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00AC1B-316A-D945-87BF-3F4778697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152BB-41AF-B345-B67C-0EE442A88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7CAAA-A466-9348-BC89-B026ABF2B0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2DD05-58DA-FB48-B212-86C0904B8DE3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0C53F-E8C9-C84F-8273-23DAF7B750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BF664-8012-CD44-8594-FABE88347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23DAF-5E74-D448-BE06-E25E35FB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0439A18-ED1A-294B-B81D-CD07057EF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10" y="-22563"/>
            <a:ext cx="11866180" cy="959178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>
                <a:latin typeface="Imprint MT Shadow" pitchFamily="82" charset="77"/>
                <a:cs typeface="Cordia New" panose="020B0304020202020204" pitchFamily="34" charset="-34"/>
              </a:rPr>
              <a:t>DANA POINT | NIGUEL SHORES</a:t>
            </a:r>
            <a:br>
              <a:rPr lang="en-US">
                <a:latin typeface="Imprint MT Shadow" pitchFamily="82" charset="77"/>
                <a:cs typeface="Cordia New" panose="020B0304020202020204" pitchFamily="34" charset="-34"/>
              </a:rPr>
            </a:br>
            <a:r>
              <a:rPr lang="en-US" sz="2800" b="1">
                <a:latin typeface="Imprint MT Shadow" pitchFamily="82" charset="77"/>
                <a:cs typeface="Cordia New" panose="020B0304020202020204" pitchFamily="34" charset="-34"/>
              </a:rPr>
              <a:t>23931 Tasman Bay</a:t>
            </a:r>
            <a:endParaRPr lang="en-US" sz="2800" b="1" dirty="0">
              <a:latin typeface="Imprint MT Shadow" pitchFamily="82" charset="77"/>
              <a:cs typeface="Cordia New" panose="020B0304020202020204" pitchFamily="34" charset="-34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F33B3C-190A-B549-A2A5-243CA2FC2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10" y="673448"/>
            <a:ext cx="11866180" cy="809295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Bookman Old Style" panose="02050604050505020204" pitchFamily="18" charset="0"/>
              </a:rPr>
              <a:t>___________________________________________________________________________________________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200" dirty="0">
              <a:latin typeface="Bookman Old Style" panose="020506040505050202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Bookman Old Style" panose="02050604050505020204" pitchFamily="18" charset="0"/>
              </a:rPr>
              <a:t>UPDATED TO PERFECTION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9353599-253D-E540-B9D0-C0D0A842CE66}"/>
              </a:ext>
            </a:extLst>
          </p:cNvPr>
          <p:cNvSpPr txBox="1">
            <a:spLocks/>
          </p:cNvSpPr>
          <p:nvPr/>
        </p:nvSpPr>
        <p:spPr>
          <a:xfrm>
            <a:off x="374431" y="1420898"/>
            <a:ext cx="3915104" cy="543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300" dirty="0">
                <a:latin typeface="Bookman Old Style" panose="02050604050505020204" pitchFamily="18" charset="0"/>
              </a:rPr>
              <a:t>ALL Following Features Renovated or Replaced (2017 Forward)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300" dirty="0">
              <a:latin typeface="Bookman Old Style" panose="0205060405050502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House was taken down to the studs and in some rooms down to the wood uprights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Every interior and exterior wall has been </a:t>
            </a:r>
            <a:r>
              <a:rPr lang="en-US" sz="1300" dirty="0" err="1">
                <a:latin typeface="Bookman Old Style" panose="02050604050505020204" pitchFamily="18" charset="0"/>
              </a:rPr>
              <a:t>stuccoed</a:t>
            </a:r>
            <a:r>
              <a:rPr lang="en-US" sz="1300" dirty="0">
                <a:latin typeface="Bookman Old Style" panose="02050604050505020204" pitchFamily="18" charset="0"/>
              </a:rPr>
              <a:t>/plastered/dry walled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Exterior insulation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Custom paint and finishes throughout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Custom kitchen cabinetry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1 ¾ inch quartz counter tops in kitchen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Remodeled bathrooms with custom cabinetry + Kohler fixtures and accessories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1 ¾ inch thick marble vanity tops in bathrooms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Heat fans in both bathrooms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Flat roofs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Doors and windows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Front door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Interior doors with custom hardware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Rain gutters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Epoxy garage floor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Garage door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Fireplace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Can lights in every room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Custom in-ceiling wireless speaker system with outdoor speakers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4CED026-E7B2-3649-8814-F4D54C299601}"/>
              </a:ext>
            </a:extLst>
          </p:cNvPr>
          <p:cNvSpPr txBox="1">
            <a:spLocks/>
          </p:cNvSpPr>
          <p:nvPr/>
        </p:nvSpPr>
        <p:spPr>
          <a:xfrm>
            <a:off x="4391917" y="1743075"/>
            <a:ext cx="4028090" cy="51149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New Ashford flooring throughout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Inside laundry room added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Vintage brand hardwood floor in all rooms except kitchen and bathrooms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Upgraded electrical, newer HVAC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Upgraded light fixtures inside and outside throughout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3 TVs: living room [60 inch HDTV built into the media cabinet], 2 bedrooms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Custom installed electric blinds in living room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Custom cabinetry and built-in wall beds in both bedrooms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Hardscape in front and back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Pool/Spa has been recently re-finished (2022)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300" dirty="0">
              <a:latin typeface="Bookman Old Style" panose="020506040505050202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300" dirty="0">
                <a:latin typeface="Bookman Old Style" panose="02050604050505020204" pitchFamily="18" charset="0"/>
              </a:rPr>
              <a:t>KITCHEN OFFERS PROFESSIONAL-GRADE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300" dirty="0">
                <a:latin typeface="Bookman Old Style" panose="02050604050505020204" pitchFamily="18" charset="0"/>
              </a:rPr>
              <a:t>STAINLESS STEEL APPLIANCES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Sub Zero Refrigerator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Wolf Range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 err="1">
                <a:latin typeface="Bookman Old Style" panose="02050604050505020204" pitchFamily="18" charset="0"/>
              </a:rPr>
              <a:t>Asko</a:t>
            </a:r>
            <a:r>
              <a:rPr lang="en-US" sz="1300" dirty="0">
                <a:latin typeface="Bookman Old Style" panose="02050604050505020204" pitchFamily="18" charset="0"/>
              </a:rPr>
              <a:t> Dishwasher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U-Line Wine Fridge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Microwave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E544F3B-3B7A-1549-A2B3-A354AE76BDF1}"/>
              </a:ext>
            </a:extLst>
          </p:cNvPr>
          <p:cNvSpPr txBox="1">
            <a:spLocks/>
          </p:cNvSpPr>
          <p:nvPr/>
        </p:nvSpPr>
        <p:spPr>
          <a:xfrm>
            <a:off x="8522389" y="1632626"/>
            <a:ext cx="3767958" cy="48291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300" dirty="0">
                <a:latin typeface="Bookman Old Style" panose="02050604050505020204" pitchFamily="18" charset="0"/>
              </a:rPr>
              <a:t>COMPLETELY PRIVATE, RESORT-LIKE POOL/SPA BACK PATIO AND FRONT COURTYARD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Landscaping throughout – requires little irrigation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In-ground irrigation system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In-ground landscape lighting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300" dirty="0">
              <a:latin typeface="Bookman Old Style" panose="020506040505050202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300" dirty="0">
                <a:latin typeface="Bookman Old Style" panose="02050604050505020204" pitchFamily="18" charset="0"/>
              </a:rPr>
              <a:t>PROPERTY DETAILS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Approximately 1,778 square feet (Per Appraiser)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4,950 Sq ft lot.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Three bedrooms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Two baths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300" dirty="0">
              <a:latin typeface="Bookman Old Style" panose="020506040505050202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300" dirty="0">
                <a:latin typeface="Bookman Old Style" panose="02050604050505020204" pitchFamily="18" charset="0"/>
              </a:rPr>
              <a:t>GUARD GATED COMMUNITY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300" dirty="0">
                <a:latin typeface="Bookman Old Style" panose="02050604050505020204" pitchFamily="18" charset="0"/>
              </a:rPr>
              <a:t>WHICH INCLUDES: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Beach Bluff Park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Clubhouse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Tennis &amp; Pickle Ball courts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Olympic size pool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Bookman Old Style" panose="02050604050505020204" pitchFamily="18" charset="0"/>
              </a:rPr>
              <a:t>Green belt trails throughout the community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300" dirty="0">
              <a:latin typeface="Bookman Old Style" panose="02050604050505020204" pitchFamily="18" charset="0"/>
            </a:endParaRPr>
          </a:p>
        </p:txBody>
      </p:sp>
      <p:pic>
        <p:nvPicPr>
          <p:cNvPr id="3" name="Picture 2" descr="A picture containing logo, symbol, circle, graphics&#10;&#10;Description automatically generated">
            <a:extLst>
              <a:ext uri="{FF2B5EF4-FFF2-40B4-BE49-F238E27FC236}">
                <a16:creationId xmlns:a16="http://schemas.microsoft.com/office/drawing/2014/main" id="{7C674C70-3A0C-6CB3-85B6-B3B04D2DA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275471"/>
            <a:ext cx="2539383" cy="599295"/>
          </a:xfrm>
          <a:prstGeom prst="rect">
            <a:avLst/>
          </a:prstGeom>
        </p:spPr>
      </p:pic>
      <p:pic>
        <p:nvPicPr>
          <p:cNvPr id="10" name="Picture 9" descr="A picture containing text, font, white, typography&#10;&#10;Description automatically generated">
            <a:extLst>
              <a:ext uri="{FF2B5EF4-FFF2-40B4-BE49-F238E27FC236}">
                <a16:creationId xmlns:a16="http://schemas.microsoft.com/office/drawing/2014/main" id="{7DDBD963-4B89-D247-8E09-67005AC756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0737" y="98742"/>
            <a:ext cx="1899387" cy="78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34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290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Calibri Light</vt:lpstr>
      <vt:lpstr>Imprint MT Shadow</vt:lpstr>
      <vt:lpstr>Office Theme</vt:lpstr>
      <vt:lpstr>DANA POINT | NIGUEL SHORES 23931 Tasman Bay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DANA POINT | NIGUEL SHORES 23931 Tasman Bay</dc:title>
  <dc:creator>stephanie theard</dc:creator>
  <cp:lastModifiedBy>Dang, Tracy</cp:lastModifiedBy>
  <cp:revision>17</cp:revision>
  <cp:lastPrinted>2023-06-05T21:43:30Z</cp:lastPrinted>
  <dcterms:created xsi:type="dcterms:W3CDTF">2020-10-27T13:21:16Z</dcterms:created>
  <dcterms:modified xsi:type="dcterms:W3CDTF">2023-06-06T19:26:54Z</dcterms:modified>
</cp:coreProperties>
</file>